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sldIdLst>
    <p:sldId id="256" r:id="rId2"/>
    <p:sldId id="266" r:id="rId3"/>
    <p:sldId id="267" r:id="rId4"/>
    <p:sldId id="257" r:id="rId5"/>
    <p:sldId id="259" r:id="rId6"/>
    <p:sldId id="260" r:id="rId7"/>
    <p:sldId id="261" r:id="rId8"/>
    <p:sldId id="262" r:id="rId9"/>
    <p:sldId id="264" r:id="rId10"/>
    <p:sldId id="263" r:id="rId11"/>
    <p:sldId id="268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7"/>
    <p:restoredTop sz="94622"/>
  </p:normalViewPr>
  <p:slideViewPr>
    <p:cSldViewPr snapToGrid="0" snapToObjects="1">
      <p:cViewPr varScale="1">
        <p:scale>
          <a:sx n="78" d="100"/>
          <a:sy n="78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5F3FD0-3142-C94D-A19B-0336D2B3E571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28119D2-904C-0B45-9593-32B061B3A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59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zbooth@comcast.net" TargetMode="External"/><Relationship Id="rId3" Type="http://schemas.openxmlformats.org/officeDocument/2006/relationships/hyperlink" Target="http://jzbooth.github.io/Booth_Meti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971" y="244929"/>
            <a:ext cx="9160328" cy="2548941"/>
          </a:xfrm>
        </p:spPr>
        <p:txBody>
          <a:bodyPr>
            <a:normAutofit/>
          </a:bodyPr>
          <a:lstStyle/>
          <a:p>
            <a:r>
              <a:rPr lang="en-US" sz="6600" smtClean="0"/>
              <a:t>Predicting Fantasy Football Lineups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3024" y="5928686"/>
            <a:ext cx="8676222" cy="597600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Jared Booth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11" y="2881204"/>
            <a:ext cx="3830417" cy="287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46968" y="3267363"/>
            <a:ext cx="640080" cy="182880"/>
          </a:xfrm>
          <a:prstGeom prst="rect">
            <a:avLst/>
          </a:prstGeom>
          <a:solidFill>
            <a:srgbClr val="00B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Results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55473"/>
              </p:ext>
            </p:extLst>
          </p:nvPr>
        </p:nvGraphicFramePr>
        <p:xfrm>
          <a:off x="834735" y="1910447"/>
          <a:ext cx="10856524" cy="4699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4131"/>
                <a:gridCol w="2714131"/>
                <a:gridCol w="2714131"/>
                <a:gridCol w="2714131"/>
              </a:tblGrid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 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 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QB: Russell Wilson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QB:</a:t>
                      </a:r>
                      <a:r>
                        <a:rPr lang="en-US" baseline="0" dirty="0" smtClean="0"/>
                        <a:t> Russell Wilson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30.92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RB: </a:t>
                      </a:r>
                      <a:r>
                        <a:rPr lang="en-US" dirty="0" err="1" smtClean="0"/>
                        <a:t>LeSean</a:t>
                      </a:r>
                      <a:r>
                        <a:rPr lang="en-US" baseline="0" dirty="0" smtClean="0"/>
                        <a:t> McCoy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RB: </a:t>
                      </a:r>
                      <a:r>
                        <a:rPr lang="en-US" dirty="0" err="1" smtClean="0"/>
                        <a:t>LeSean</a:t>
                      </a:r>
                      <a:r>
                        <a:rPr lang="en-US" dirty="0" smtClean="0"/>
                        <a:t> McCoy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24.6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RB: Mark Ingram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RB: Latavius Murray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21.6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WR: Antonio Brown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WR: Antonio Brown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32.4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WR: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Brandin</a:t>
                      </a:r>
                      <a:r>
                        <a:rPr lang="en-US" baseline="0" dirty="0" smtClean="0"/>
                        <a:t> Cooks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WR: Keenan Allen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28.2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TE:</a:t>
                      </a:r>
                      <a:r>
                        <a:rPr lang="en-US" baseline="0" dirty="0" smtClean="0"/>
                        <a:t> Jimmy Graham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TE: Jimmy Graham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FLEX: Jordan Howard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FLEX: Mark Ingram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</a:t>
                      </a:r>
                      <a:endParaRPr lang="en-US" dirty="0"/>
                    </a:p>
                  </a:txBody>
                  <a:tcPr/>
                </a:tc>
              </a:tr>
              <a:tr h="52212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173.02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9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2" y="326571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2" y="2100944"/>
            <a:ext cx="6010501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Many weekly football leagues allow for multiple entries and this model will excel in those leagues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28" y="-16329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Next steps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06" y="2133601"/>
            <a:ext cx="3805237" cy="455022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Get point projection data*</a:t>
            </a:r>
          </a:p>
          <a:p>
            <a:pPr lvl="1"/>
            <a:r>
              <a:rPr lang="en-US" sz="3200" dirty="0"/>
              <a:t>T</a:t>
            </a:r>
            <a:r>
              <a:rPr lang="en-US" sz="3200" dirty="0" smtClean="0"/>
              <a:t>his data will need to be scraped during the season on a per week basis for use in a future model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2133601"/>
            <a:ext cx="696685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Email: </a:t>
            </a:r>
            <a:r>
              <a:rPr lang="en-US" sz="3600" dirty="0" smtClean="0">
                <a:solidFill>
                  <a:schemeClr val="tx1"/>
                </a:solidFill>
                <a:hlinkClick r:id="rId2"/>
              </a:rPr>
              <a:t>jzbooth@comcast.net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smtClean="0">
                <a:solidFill>
                  <a:schemeClr val="tx1"/>
                </a:solidFill>
              </a:rPr>
              <a:t>Blog: </a:t>
            </a:r>
            <a:r>
              <a:rPr lang="en-US" sz="3600" dirty="0">
                <a:effectLst/>
                <a:hlinkClick r:id="rId3"/>
              </a:rPr>
              <a:t>jzbooth.github.io/Booth_Metis/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err="1" smtClean="0">
                <a:solidFill>
                  <a:schemeClr val="tx1"/>
                </a:solidFill>
              </a:rPr>
              <a:t>Link’d</a:t>
            </a:r>
            <a:r>
              <a:rPr lang="en-US" sz="3600" dirty="0" smtClean="0">
                <a:solidFill>
                  <a:schemeClr val="tx1"/>
                </a:solidFill>
              </a:rPr>
              <a:t> 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7" y="212270"/>
            <a:ext cx="10760075" cy="1905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What is Fantasy Football? 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6239" y="1768927"/>
            <a:ext cx="2908073" cy="696686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WEEKLY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3113" y="1794105"/>
            <a:ext cx="24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DRAFT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5857"/>
            <a:ext cx="5442857" cy="4082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14" y="3665764"/>
            <a:ext cx="5675086" cy="31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950" y="-147638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Growth of fantasy sports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0" y="1628777"/>
            <a:ext cx="6523769" cy="4969278"/>
          </a:xfrm>
        </p:spPr>
      </p:pic>
      <p:sp>
        <p:nvSpPr>
          <p:cNvPr id="5" name="TextBox 4"/>
          <p:cNvSpPr txBox="1"/>
          <p:nvPr/>
        </p:nvSpPr>
        <p:spPr>
          <a:xfrm>
            <a:off x="642938" y="2143125"/>
            <a:ext cx="3914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Fantasy sports are now attributed to a roughly 7 Billion dollar economic impact.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95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726" y="-176213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Example Line-up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69" b="42297"/>
          <a:stretch/>
        </p:blipFill>
        <p:spPr>
          <a:xfrm>
            <a:off x="1212850" y="1728787"/>
            <a:ext cx="8974137" cy="4696579"/>
          </a:xfrm>
        </p:spPr>
      </p:pic>
    </p:spTree>
    <p:extLst>
      <p:ext uri="{BB962C8B-B14F-4D97-AF65-F5344CB8AC3E}">
        <p14:creationId xmlns:p14="http://schemas.microsoft.com/office/powerpoint/2010/main" val="19589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157842"/>
            <a:ext cx="9905998" cy="1905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Goal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11" y="1747158"/>
            <a:ext cx="5439001" cy="3124201"/>
          </a:xfrm>
        </p:spPr>
        <p:txBody>
          <a:bodyPr>
            <a:normAutofit/>
          </a:bodyPr>
          <a:lstStyle/>
          <a:p>
            <a:r>
              <a:rPr lang="en-US" sz="3600" smtClean="0"/>
              <a:t>Create </a:t>
            </a:r>
            <a:r>
              <a:rPr lang="en-US" sz="3600" dirty="0" smtClean="0"/>
              <a:t>a model that will predict which players will earn the most points each week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29" y="2220687"/>
            <a:ext cx="6955972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9743"/>
            <a:ext cx="9905998" cy="1905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Data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16529"/>
            <a:ext cx="9905998" cy="45556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Scraped the data from multiple sources using </a:t>
            </a:r>
            <a:r>
              <a:rPr lang="en-US" sz="3200" dirty="0" err="1" smtClean="0"/>
              <a:t>BeautifulSoup</a:t>
            </a:r>
            <a:endParaRPr lang="en-US" sz="3200" dirty="0" smtClean="0"/>
          </a:p>
          <a:p>
            <a:pPr lvl="1"/>
            <a:r>
              <a:rPr lang="en-US" sz="3200" dirty="0"/>
              <a:t>Pro-football-</a:t>
            </a:r>
            <a:r>
              <a:rPr lang="en-US" sz="3200" dirty="0" err="1"/>
              <a:t>reference.com</a:t>
            </a:r>
            <a:endParaRPr lang="en-US" sz="3200" dirty="0"/>
          </a:p>
          <a:p>
            <a:pPr lvl="1"/>
            <a:r>
              <a:rPr lang="en-US" sz="3200" dirty="0" err="1" smtClean="0"/>
              <a:t>fftoday.com</a:t>
            </a:r>
            <a:endParaRPr lang="en-US" sz="3000" dirty="0" smtClean="0"/>
          </a:p>
          <a:p>
            <a:r>
              <a:rPr lang="en-US" sz="3200" dirty="0" smtClean="0"/>
              <a:t>Included features that are known prior to the beginning of a game</a:t>
            </a:r>
          </a:p>
        </p:txBody>
      </p:sp>
    </p:spTree>
    <p:extLst>
      <p:ext uri="{BB962C8B-B14F-4D97-AF65-F5344CB8AC3E}">
        <p14:creationId xmlns:p14="http://schemas.microsoft.com/office/powerpoint/2010/main" val="893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00650" y="4000500"/>
            <a:ext cx="5686426" cy="2743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/>
              <a:t>M</a:t>
            </a:r>
            <a:r>
              <a:rPr lang="en-US" sz="5400" dirty="0" smtClean="0"/>
              <a:t>ethod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1" y="1597819"/>
            <a:ext cx="9905998" cy="31242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Future performance dependent on past performance</a:t>
            </a:r>
          </a:p>
          <a:p>
            <a:r>
              <a:rPr lang="en-US" sz="3600" dirty="0" smtClean="0"/>
              <a:t>Created a deep </a:t>
            </a:r>
            <a:r>
              <a:rPr lang="en-US" sz="3600" dirty="0" err="1" smtClean="0"/>
              <a:t>learing</a:t>
            </a:r>
            <a:r>
              <a:rPr lang="en-US" sz="3600" dirty="0" smtClean="0"/>
              <a:t> model </a:t>
            </a:r>
            <a:r>
              <a:rPr lang="en-US" sz="3600" dirty="0"/>
              <a:t>in </a:t>
            </a:r>
            <a:r>
              <a:rPr lang="en-US" sz="3600" dirty="0" err="1"/>
              <a:t>keras</a:t>
            </a:r>
            <a:r>
              <a:rPr lang="en-US" sz="3600" dirty="0"/>
              <a:t> </a:t>
            </a:r>
            <a:r>
              <a:rPr lang="en-US" sz="3600" dirty="0" smtClean="0"/>
              <a:t>called an LSTM which can be used for time series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2" y="4193182"/>
            <a:ext cx="5616574" cy="26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0" y="-182024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Model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675" y="418345"/>
            <a:ext cx="9284264" cy="39978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 trained the models on three years of data leading up to the 2017 season</a:t>
            </a:r>
          </a:p>
          <a:p>
            <a:r>
              <a:rPr lang="en-US" sz="3200" dirty="0" smtClean="0"/>
              <a:t>I then tested each week of the 2017 season and added each past week back into the training set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85875" y="4200525"/>
            <a:ext cx="37719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71738" y="4923085"/>
            <a:ext cx="2014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Train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43675" y="4200525"/>
            <a:ext cx="5715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363" y="3431084"/>
            <a:ext cx="1214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Test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6543675" y="4200523"/>
            <a:ext cx="571500" cy="2214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2 -2.59259E-6 L -0.12305 -2.59259E-6 " pathEditMode="relative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2" animBg="1"/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</a:t>
            </a:r>
            <a:endParaRPr lang="en-US" sz="5400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3" y="1377567"/>
            <a:ext cx="11457297" cy="5317148"/>
          </a:xfrm>
        </p:spPr>
      </p:pic>
    </p:spTree>
    <p:extLst>
      <p:ext uri="{BB962C8B-B14F-4D97-AF65-F5344CB8AC3E}">
        <p14:creationId xmlns:p14="http://schemas.microsoft.com/office/powerpoint/2010/main" val="1583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7336</TotalTime>
  <Words>272</Words>
  <Application>Microsoft Macintosh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Arial</vt:lpstr>
      <vt:lpstr>Mesh</vt:lpstr>
      <vt:lpstr>Predicting Fantasy Football Lineups</vt:lpstr>
      <vt:lpstr>What is Fantasy Football? </vt:lpstr>
      <vt:lpstr>Growth of fantasy sports</vt:lpstr>
      <vt:lpstr>Example Line-up</vt:lpstr>
      <vt:lpstr>Goal</vt:lpstr>
      <vt:lpstr>Data</vt:lpstr>
      <vt:lpstr>Method</vt:lpstr>
      <vt:lpstr>Model</vt:lpstr>
      <vt:lpstr>Results</vt:lpstr>
      <vt:lpstr>Results  </vt:lpstr>
      <vt:lpstr>Conclusion</vt:lpstr>
      <vt:lpstr>Next steps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Fantasy Football Lineups</dc:title>
  <dc:creator>Gillian Goodman</dc:creator>
  <cp:lastModifiedBy>Gillian Goodman</cp:lastModifiedBy>
  <cp:revision>34</cp:revision>
  <dcterms:created xsi:type="dcterms:W3CDTF">2018-03-29T21:08:43Z</dcterms:created>
  <dcterms:modified xsi:type="dcterms:W3CDTF">2018-04-03T23:25:43Z</dcterms:modified>
</cp:coreProperties>
</file>